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261A6-2B51-48BD-B1E8-A3BA881B5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FCCDAC7-DC92-4842-8539-6E7DB615C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614780-3E46-4E0B-9C83-EF84FC57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2227FF-D633-48F6-92E2-30FF22B5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A522C6-2AC7-4B38-ABB7-5FB2C91C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24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7A83D-8D7B-429B-B395-4203D97F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39C78D-3EC7-4175-AB75-8D5B83E67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81BC67-E98F-4EFD-B2F6-0248BAAE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04EF10-5108-4166-AC64-D8C1623E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8547E9-2A64-4420-AC3E-CBCFC814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179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7CBE4F2-8E05-4549-9404-ABE420BFD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ADDB445-CF74-4A40-9C7F-0491AAA8B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1D6593-C098-4BC2-A7F7-8881EA20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D2048D-AD56-48E7-943F-20E447A7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A2A1D1-8F00-4C59-A7B6-839A14AB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810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A7B64-5CF3-4B19-9000-C73196AE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4A5B47-F6F1-4322-8635-DF46FCF4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A49A9C-CC39-4EFB-B158-632D7205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630F6E-EEAB-4A96-91F8-4C6D1279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2018B1-9161-4CA6-A4BC-8C3C40BE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006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739C7-E04F-4BB1-898C-B7396DD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E4EB6D-B8F2-4B54-9469-0D2FBEDEE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C9B144-881D-4E2C-AE22-6A54693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A4F69C-1B6C-45A8-B636-07AE220F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AECCC4-91C8-4FB9-8950-96BE239C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57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59EB1-7C7D-4FF1-8D0B-A1BD6E36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BB5D43-3167-416B-A0A7-C74F4A6C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741575-EDB5-4BF2-8807-BED3000C2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6946A5-CDDA-4DE1-91CB-199AEFA5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70BD7C-8453-4FA4-8845-0A702BAF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FE6B31-067A-41C6-A35E-05554131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9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0206D-D61C-4E89-B41A-1FA7967D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EB19EDB-3E62-4FB5-9303-761F4B9A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E76681D-36E2-4F39-B4F5-BCE71E18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E506C1-098A-4823-B439-9939F88D7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F8CD57-8C3F-493D-84F6-7A4DF3504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207FD55-8BA0-4F42-9B13-3AD5B9C4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E0DF601-ADA0-4180-A304-0667E589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7C7F408-A4F0-486B-BC24-BDF870A5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37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4A332-AD66-4B42-91EE-BC33F5BF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889DB16-A976-4248-A0C9-D9CA59CF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46FD11A-DD5F-4B28-A99F-B036A632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1417595-B1E6-49F7-863C-0E4E9E15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478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1FA6F62-B780-4921-97B3-8B011EA3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2D2A356-E383-49E9-995A-9018E4D7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88A6E0-6783-4F2F-9F2E-5932ABC4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5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31D80-D36F-4D9B-8AC8-D946CB4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6759F9-B240-4512-9FE4-F58CCD900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51CB2BE-3225-4C9F-B98A-54D0FA8C6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835EEE-FB03-4294-8ED8-41FABD64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975F6D9-F9FA-4BA0-A1DE-C91026DC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23F6EB-DF8E-4E26-9779-229B8118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296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ED019-7B85-4E37-AD18-D13C5ABA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C9AE893-E8B0-48E5-BA5F-C4BF3B441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DA71868-24D5-4B3A-83A1-7D5FAD999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8F817F6-6A96-4897-A7E1-E663AC8B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C63C9E1-BD8C-4D3F-9A11-A72A91C3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79AD3B-6028-436D-B458-EAB1742F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3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B0D0312-6650-4778-9666-BEBD5566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635A4E-968B-4B55-BC1E-64B569852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8BB143-C0EF-4E14-B844-08BB08DD3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2C3D-54AB-407F-97A7-32A77E01950C}" type="datetimeFigureOut">
              <a:rPr lang="da-DK" smtClean="0"/>
              <a:t>03-08-2017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976D48-0EE3-4C6C-B4B2-B27324A27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D9A30C-A33C-477A-82E9-88B78A145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C168-E189-4101-B5A7-12A063B94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918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946" y="2716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da-DK" b="1" dirty="0"/>
            </a:br>
            <a:r>
              <a:rPr lang="da-DK" b="1" dirty="0"/>
              <a:t>VisitVestsjælland</a:t>
            </a:r>
            <a:br>
              <a:rPr lang="da-DK" dirty="0"/>
            </a:br>
            <a:r>
              <a:rPr lang="da-DK" dirty="0"/>
              <a:t>International presseomtale af Sjællands Vestkyst  sommer, 2017</a:t>
            </a:r>
            <a:br>
              <a:rPr lang="da-DK" dirty="0"/>
            </a:b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454" y="3296371"/>
            <a:ext cx="10791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1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10460F9-87DD-4611-BDCD-3DC13C52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52387"/>
            <a:ext cx="86582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B2D49D-10F9-4BCB-B163-404F5723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948" y="0"/>
            <a:ext cx="4569531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38C6159-987E-4012-8F60-8CBA4EA5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4" y="0"/>
            <a:ext cx="648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6C4A207-7CE3-4D93-9F3C-55EA1F44B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3317" r="8500" b="4274"/>
          <a:stretch/>
        </p:blipFill>
        <p:spPr>
          <a:xfrm rot="5400000">
            <a:off x="2332241" y="774032"/>
            <a:ext cx="6793352" cy="5374588"/>
          </a:xfrm>
        </p:spPr>
      </p:pic>
    </p:spTree>
    <p:extLst>
      <p:ext uri="{BB962C8B-B14F-4D97-AF65-F5344CB8AC3E}">
        <p14:creationId xmlns:p14="http://schemas.microsoft.com/office/powerpoint/2010/main" val="206721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2F942FB-1693-40AC-AA25-8D359AF46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8" r="855" b="1295"/>
          <a:stretch/>
        </p:blipFill>
        <p:spPr>
          <a:xfrm>
            <a:off x="1119674" y="133257"/>
            <a:ext cx="9433248" cy="65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 VisitVestsjælland International presseomtale af Sjællands Vestkyst  sommer, 2017 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VisitVestsjælland International presseomtale af Sjællands Vestkyst  sommer, 2017 </dc:title>
  <dc:creator>Anette Moss - VisitVestsjælland</dc:creator>
  <cp:lastModifiedBy>Anette Moss - VisitVestsjælland</cp:lastModifiedBy>
  <cp:revision>1</cp:revision>
  <dcterms:created xsi:type="dcterms:W3CDTF">2017-08-03T10:49:39Z</dcterms:created>
  <dcterms:modified xsi:type="dcterms:W3CDTF">2017-08-03T10:50:16Z</dcterms:modified>
</cp:coreProperties>
</file>